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16"/>
  </p:notesMasterIdLst>
  <p:sldIdLst>
    <p:sldId id="2147470934" r:id="rId2"/>
    <p:sldId id="2147470922" r:id="rId3"/>
    <p:sldId id="2147470923" r:id="rId4"/>
    <p:sldId id="2147470924" r:id="rId5"/>
    <p:sldId id="2147470925" r:id="rId6"/>
    <p:sldId id="2147470927" r:id="rId7"/>
    <p:sldId id="2147470928" r:id="rId8"/>
    <p:sldId id="2147470929" r:id="rId9"/>
    <p:sldId id="2147470931" r:id="rId10"/>
    <p:sldId id="2147470926" r:id="rId11"/>
    <p:sldId id="2147470930" r:id="rId12"/>
    <p:sldId id="2147470932" r:id="rId13"/>
    <p:sldId id="2147470933" r:id="rId14"/>
    <p:sldId id="365" r:id="rId15"/>
  </p:sldIdLst>
  <p:sldSz cx="12192000" cy="6858000"/>
  <p:notesSz cx="6808788" cy="9940925"/>
  <p:embeddedFontLst>
    <p:embeddedFont>
      <p:font typeface="Atkinson Hyperlegible" pitchFamily="2" charset="0"/>
      <p:regular r:id="rId17"/>
      <p:bold r:id="rId18"/>
      <p:italic r:id="rId19"/>
      <p:boldItalic r:id="rId20"/>
    </p:embeddedFont>
    <p:embeddedFont>
      <p:font typeface="Quattrocento Sans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3" roundtripDataSignature="AMtx7mil7cG7QIk06Puo3F0ypgvTwbkS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9CCA"/>
    <a:srgbClr val="FDE9D8"/>
    <a:srgbClr val="EBF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5DF366-075A-6EC1-17A1-BC6A5DBF4A9A}" v="1" dt="2025-04-30T09:34:06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6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164" Type="http://schemas.openxmlformats.org/officeDocument/2006/relationships/presProps" Target="presProps.xml"/><Relationship Id="rId16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168" Type="http://schemas.microsoft.com/office/2016/11/relationships/changesInfo" Target="changesInfos/changesInfo1.xml"/><Relationship Id="rId8" Type="http://schemas.openxmlformats.org/officeDocument/2006/relationships/slide" Target="slides/slide7.xml"/><Relationship Id="rId163" Type="http://customschemas.google.com/relationships/presentationmetadata" Target="meta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e3493407e43b899f7d1ad9db224e82f5e3a7d73302667089f96d0fc02cd95927::" providerId="AD" clId="Web-{F85DF366-075A-6EC1-17A1-BC6A5DBF4A9A}"/>
    <pc:docChg chg="sldOrd">
      <pc:chgData name="Guest User" userId="S::urn:spo:anon#e3493407e43b899f7d1ad9db224e82f5e3a7d73302667089f96d0fc02cd95927::" providerId="AD" clId="Web-{F85DF366-075A-6EC1-17A1-BC6A5DBF4A9A}" dt="2025-04-30T09:34:06.512" v="0"/>
      <pc:docMkLst>
        <pc:docMk/>
      </pc:docMkLst>
      <pc:sldChg chg="ord">
        <pc:chgData name="Guest User" userId="S::urn:spo:anon#e3493407e43b899f7d1ad9db224e82f5e3a7d73302667089f96d0fc02cd95927::" providerId="AD" clId="Web-{F85DF366-075A-6EC1-17A1-BC6A5DBF4A9A}" dt="2025-04-30T09:34:06.512" v="0"/>
        <pc:sldMkLst>
          <pc:docMk/>
          <pc:sldMk cId="3747040231" sldId="304"/>
        </pc:sldMkLst>
      </pc:sldChg>
    </pc:docChg>
  </pc:docChgLst>
  <pc:docChgLst>
    <pc:chgData name="DI MARCO, Michele" userId="ab7aae43-1d9f-433b-a55f-349eb88bf28c" providerId="ADAL" clId="{10C600A3-08C1-4245-A8C5-20AD159A7FA7}"/>
    <pc:docChg chg="custSel addSld modSld">
      <pc:chgData name="DI MARCO, Michele" userId="ab7aae43-1d9f-433b-a55f-349eb88bf28c" providerId="ADAL" clId="{10C600A3-08C1-4245-A8C5-20AD159A7FA7}" dt="2025-04-15T07:02:43.275" v="4" actId="729"/>
      <pc:docMkLst>
        <pc:docMk/>
      </pc:docMkLst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573249784" sldId="257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0" sldId="262"/>
        </pc:sldMkLst>
      </pc:sldChg>
      <pc:sldChg chg="modSp add">
        <pc:chgData name="DI MARCO, Michele" userId="ab7aae43-1d9f-433b-a55f-349eb88bf28c" providerId="ADAL" clId="{10C600A3-08C1-4245-A8C5-20AD159A7FA7}" dt="2025-04-15T05:59:35.997" v="2"/>
        <pc:sldMkLst>
          <pc:docMk/>
          <pc:sldMk cId="2268449741" sldId="269"/>
        </pc:sldMkLst>
        <pc:spChg chg="mod">
          <ac:chgData name="DI MARCO, Michele" userId="ab7aae43-1d9f-433b-a55f-349eb88bf28c" providerId="ADAL" clId="{10C600A3-08C1-4245-A8C5-20AD159A7FA7}" dt="2025-04-15T05:59:35.997" v="2"/>
          <ac:spMkLst>
            <pc:docMk/>
            <pc:sldMk cId="2268449741" sldId="269"/>
            <ac:spMk id="5" creationId="{D50188FF-C0F8-4736-B1E5-FE5413F8A7AE}"/>
          </ac:spMkLst>
        </pc:spChg>
        <pc:spChg chg="mod">
          <ac:chgData name="DI MARCO, Michele" userId="ab7aae43-1d9f-433b-a55f-349eb88bf28c" providerId="ADAL" clId="{10C600A3-08C1-4245-A8C5-20AD159A7FA7}" dt="2025-04-15T05:59:35.997" v="2"/>
          <ac:spMkLst>
            <pc:docMk/>
            <pc:sldMk cId="2268449741" sldId="269"/>
            <ac:spMk id="12" creationId="{E0FF3837-7645-44DA-97D0-45458AD1CDFD}"/>
          </ac:spMkLst>
        </pc:spChg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1234900582" sldId="402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642900716" sldId="411"/>
        </pc:sldMkLst>
      </pc:sldChg>
      <pc:sldChg chg="modSp add">
        <pc:chgData name="DI MARCO, Michele" userId="ab7aae43-1d9f-433b-a55f-349eb88bf28c" providerId="ADAL" clId="{10C600A3-08C1-4245-A8C5-20AD159A7FA7}" dt="2025-04-15T05:59:35.997" v="2"/>
        <pc:sldMkLst>
          <pc:docMk/>
          <pc:sldMk cId="1247984213" sldId="431"/>
        </pc:sldMkLst>
        <pc:spChg chg="mod">
          <ac:chgData name="DI MARCO, Michele" userId="ab7aae43-1d9f-433b-a55f-349eb88bf28c" providerId="ADAL" clId="{10C600A3-08C1-4245-A8C5-20AD159A7FA7}" dt="2025-04-15T05:59:35.997" v="2"/>
          <ac:spMkLst>
            <pc:docMk/>
            <pc:sldMk cId="1247984213" sldId="431"/>
            <ac:spMk id="3" creationId="{34B37DFE-CED2-B9FA-5107-0066CB461963}"/>
          </ac:spMkLst>
        </pc:spChg>
      </pc:sldChg>
      <pc:sldChg chg="mod modShow">
        <pc:chgData name="DI MARCO, Michele" userId="ab7aae43-1d9f-433b-a55f-349eb88bf28c" providerId="ADAL" clId="{10C600A3-08C1-4245-A8C5-20AD159A7FA7}" dt="2025-04-15T07:02:43.275" v="4" actId="729"/>
        <pc:sldMkLst>
          <pc:docMk/>
          <pc:sldMk cId="2784881273" sldId="463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3714997522" sldId="478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3036136312" sldId="480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3356937981" sldId="510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993033178" sldId="512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2413678239" sldId="526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981045694" sldId="530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95626272" sldId="531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1528648284" sldId="540"/>
        </pc:sldMkLst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483265983" sldId="544"/>
        </pc:sldMkLst>
      </pc:sldChg>
      <pc:sldChg chg="modSp add">
        <pc:chgData name="DI MARCO, Michele" userId="ab7aae43-1d9f-433b-a55f-349eb88bf28c" providerId="ADAL" clId="{10C600A3-08C1-4245-A8C5-20AD159A7FA7}" dt="2025-04-15T05:59:35.997" v="2"/>
        <pc:sldMkLst>
          <pc:docMk/>
          <pc:sldMk cId="3603787935" sldId="2147470919"/>
        </pc:sldMkLst>
        <pc:spChg chg="mod">
          <ac:chgData name="DI MARCO, Michele" userId="ab7aae43-1d9f-433b-a55f-349eb88bf28c" providerId="ADAL" clId="{10C600A3-08C1-4245-A8C5-20AD159A7FA7}" dt="2025-04-15T05:59:35.997" v="2"/>
          <ac:spMkLst>
            <pc:docMk/>
            <pc:sldMk cId="3603787935" sldId="2147470919"/>
            <ac:spMk id="2" creationId="{118FB5E6-C439-838E-365E-E7B3D5952582}"/>
          </ac:spMkLst>
        </pc:spChg>
        <pc:spChg chg="mod">
          <ac:chgData name="DI MARCO, Michele" userId="ab7aae43-1d9f-433b-a55f-349eb88bf28c" providerId="ADAL" clId="{10C600A3-08C1-4245-A8C5-20AD159A7FA7}" dt="2025-04-15T05:59:35.997" v="2"/>
          <ac:spMkLst>
            <pc:docMk/>
            <pc:sldMk cId="3603787935" sldId="2147470919"/>
            <ac:spMk id="3" creationId="{7DB4C776-4E61-AE39-56A8-3D35D9059391}"/>
          </ac:spMkLst>
        </pc:spChg>
      </pc:sldChg>
      <pc:sldChg chg="modSp add mod">
        <pc:chgData name="DI MARCO, Michele" userId="ab7aae43-1d9f-433b-a55f-349eb88bf28c" providerId="ADAL" clId="{10C600A3-08C1-4245-A8C5-20AD159A7FA7}" dt="2025-04-15T05:59:36.273" v="3" actId="27636"/>
        <pc:sldMkLst>
          <pc:docMk/>
          <pc:sldMk cId="3097443471" sldId="2147470920"/>
        </pc:sldMkLst>
        <pc:spChg chg="mod">
          <ac:chgData name="DI MARCO, Michele" userId="ab7aae43-1d9f-433b-a55f-349eb88bf28c" providerId="ADAL" clId="{10C600A3-08C1-4245-A8C5-20AD159A7FA7}" dt="2025-04-15T05:59:36.273" v="3" actId="27636"/>
          <ac:spMkLst>
            <pc:docMk/>
            <pc:sldMk cId="3097443471" sldId="2147470920"/>
            <ac:spMk id="2" creationId="{6CD76C69-9A21-4B39-88B0-122CC5A5CD88}"/>
          </ac:spMkLst>
        </pc:spChg>
      </pc:sldChg>
      <pc:sldChg chg="add">
        <pc:chgData name="DI MARCO, Michele" userId="ab7aae43-1d9f-433b-a55f-349eb88bf28c" providerId="ADAL" clId="{10C600A3-08C1-4245-A8C5-20AD159A7FA7}" dt="2025-04-15T05:59:06.157" v="0"/>
        <pc:sldMkLst>
          <pc:docMk/>
          <pc:sldMk cId="1191662048" sldId="2147470921"/>
        </pc:sldMkLst>
      </pc:sldChg>
    </pc:docChg>
  </pc:docChgLst>
  <pc:docChgLst>
    <pc:chgData name="FONTANA, Luca" userId="f25762e3-6de1-4870-a71f-0fd2114fe170" providerId="ADAL" clId="{FB164C54-3A05-48EF-9851-4A40C3F5D166}"/>
    <pc:docChg chg="undo custSel addSld modSld">
      <pc:chgData name="FONTANA, Luca" userId="f25762e3-6de1-4870-a71f-0fd2114fe170" providerId="ADAL" clId="{FB164C54-3A05-48EF-9851-4A40C3F5D166}" dt="2024-06-20T07:29:40.972" v="345" actId="2710"/>
      <pc:docMkLst>
        <pc:docMk/>
      </pc:docMkLst>
      <pc:sldChg chg="mod modShow">
        <pc:chgData name="FONTANA, Luca" userId="f25762e3-6de1-4870-a71f-0fd2114fe170" providerId="ADAL" clId="{FB164C54-3A05-48EF-9851-4A40C3F5D166}" dt="2024-06-18T05:10:04.380" v="0" actId="729"/>
        <pc:sldMkLst>
          <pc:docMk/>
          <pc:sldMk cId="4037408588" sldId="269"/>
        </pc:sldMkLst>
      </pc:sldChg>
      <pc:sldChg chg="mod modShow">
        <pc:chgData name="FONTANA, Luca" userId="f25762e3-6de1-4870-a71f-0fd2114fe170" providerId="ADAL" clId="{FB164C54-3A05-48EF-9851-4A40C3F5D166}" dt="2024-06-18T05:10:17.018" v="1" actId="729"/>
        <pc:sldMkLst>
          <pc:docMk/>
          <pc:sldMk cId="2815427036" sldId="353"/>
        </pc:sldMkLst>
      </pc:sldChg>
      <pc:sldChg chg="delSp modSp add mod">
        <pc:chgData name="FONTANA, Luca" userId="f25762e3-6de1-4870-a71f-0fd2114fe170" providerId="ADAL" clId="{FB164C54-3A05-48EF-9851-4A40C3F5D166}" dt="2024-06-20T07:29:40.972" v="345" actId="2710"/>
        <pc:sldMkLst>
          <pc:docMk/>
          <pc:sldMk cId="1289154995" sldId="3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737" y="0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2075" y="746125"/>
            <a:ext cx="6624638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71449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4638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804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4638" cy="3727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sp>
        <p:nvSpPr>
          <p:cNvPr id="82" name="Google Shape;82;p1:notes"/>
          <p:cNvSpPr txBox="1">
            <a:spLocks noGrp="1"/>
          </p:cNvSpPr>
          <p:nvPr>
            <p:ph type="sldNum" idx="12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71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2888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6007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63300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66972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1445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6396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4587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4046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4944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264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55665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72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9CCA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0" y="1295400"/>
            <a:ext cx="121920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83"/>
              </a:lnSpc>
              <a:spcBef>
                <a:spcPts val="0"/>
              </a:spcBef>
              <a:spcAft>
                <a:spcPts val="0"/>
              </a:spcAft>
              <a:buClr>
                <a:srgbClr val="1E7FB8"/>
              </a:buClr>
              <a:buSzPts val="4800"/>
              <a:buFont typeface="Calibri"/>
              <a:buNone/>
            </a:pPr>
            <a:r>
              <a:rPr lang="it-IT" sz="4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t-IT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IDTM set-up</a:t>
            </a:r>
            <a:endParaRPr dirty="0"/>
          </a:p>
          <a:p>
            <a:pPr marL="0" marR="0" lvl="0" indent="0" algn="ctr" rtl="0">
              <a:lnSpc>
                <a:spcPct val="102083"/>
              </a:lnSpc>
              <a:spcBef>
                <a:spcPts val="0"/>
              </a:spcBef>
              <a:spcAft>
                <a:spcPts val="0"/>
              </a:spcAft>
              <a:buClr>
                <a:srgbClr val="1E7FB8"/>
              </a:buClr>
              <a:buSzPts val="4800"/>
              <a:buFont typeface="Calibri"/>
              <a:buNone/>
            </a:pPr>
            <a:endParaRPr sz="3200" b="1" i="0" u="none" strike="noStrike" cap="none" dirty="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0" marR="0" lvl="0" indent="0" algn="ctr" rtl="0">
              <a:lnSpc>
                <a:spcPct val="102083"/>
              </a:lnSpc>
              <a:spcBef>
                <a:spcPts val="0"/>
              </a:spcBef>
              <a:spcAft>
                <a:spcPts val="0"/>
              </a:spcAft>
              <a:buClr>
                <a:srgbClr val="1E7FB8"/>
              </a:buClr>
              <a:buSzPts val="4800"/>
              <a:buFont typeface="Calibri"/>
              <a:buNone/>
            </a:pPr>
            <a:r>
              <a:rPr lang="it-IT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Step-by-step</a:t>
            </a:r>
            <a:r>
              <a:rPr lang="it-IT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guide</a:t>
            </a:r>
            <a:endParaRPr sz="4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434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fr-FR" sz="3200" b="1" dirty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7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5" name="Freccia in giù 14"/>
          <p:cNvSpPr/>
          <p:nvPr/>
        </p:nvSpPr>
        <p:spPr>
          <a:xfrm rot="16200000">
            <a:off x="5311082" y="2211156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/>
          <p:cNvSpPr txBox="1"/>
          <p:nvPr/>
        </p:nvSpPr>
        <p:spPr>
          <a:xfrm>
            <a:off x="192505" y="3852012"/>
            <a:ext cx="67239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Installation of the inner liner: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Inner liner is pre-installed in the three pods only on the 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Connect the inner liner with the main IDTM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Starting from one side of the tent</a:t>
            </a:r>
            <a:r>
              <a:rPr lang="en-US" sz="2000" dirty="0" smtClean="0"/>
              <a:t>, insert </a:t>
            </a:r>
            <a:r>
              <a:rPr lang="en-US" sz="2000" dirty="0"/>
              <a:t>the toggle buttons inside </a:t>
            </a:r>
            <a:r>
              <a:rPr lang="en-US" sz="2000" dirty="0" smtClean="0"/>
              <a:t>the plastic </a:t>
            </a:r>
            <a:r>
              <a:rPr lang="en-US" sz="2000" dirty="0"/>
              <a:t>studs of the outer frame.</a:t>
            </a:r>
            <a:endParaRPr lang="en-GB" sz="2000" dirty="0" smtClean="0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" t="17544" r="11326" b="22908"/>
          <a:stretch/>
        </p:blipFill>
        <p:spPr>
          <a:xfrm>
            <a:off x="7339264" y="1684463"/>
            <a:ext cx="4503248" cy="408386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259577"/>
            <a:ext cx="4731413" cy="2485135"/>
          </a:xfrm>
          <a:prstGeom prst="rect">
            <a:avLst/>
          </a:prstGeom>
        </p:spPr>
      </p:pic>
      <p:sp>
        <p:nvSpPr>
          <p:cNvPr id="10" name="Freccia in giù 9"/>
          <p:cNvSpPr/>
          <p:nvPr/>
        </p:nvSpPr>
        <p:spPr>
          <a:xfrm rot="17914931">
            <a:off x="827754" y="2536448"/>
            <a:ext cx="227071" cy="729917"/>
          </a:xfrm>
          <a:prstGeom prst="downArrow">
            <a:avLst>
              <a:gd name="adj1" fmla="val 30406"/>
              <a:gd name="adj2" fmla="val 85924"/>
            </a:avLst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ccia in giù 10"/>
          <p:cNvSpPr/>
          <p:nvPr/>
        </p:nvSpPr>
        <p:spPr>
          <a:xfrm rot="17914931">
            <a:off x="2190188" y="1168921"/>
            <a:ext cx="227071" cy="729917"/>
          </a:xfrm>
          <a:prstGeom prst="downArrow">
            <a:avLst>
              <a:gd name="adj1" fmla="val 30406"/>
              <a:gd name="adj2" fmla="val 85924"/>
            </a:avLst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8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fr-FR" sz="3200" b="1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8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5" name="Freccia in giù 14"/>
          <p:cNvSpPr/>
          <p:nvPr/>
        </p:nvSpPr>
        <p:spPr>
          <a:xfrm rot="16200000">
            <a:off x="5133129" y="2696736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/>
          <p:cNvSpPr txBox="1"/>
          <p:nvPr/>
        </p:nvSpPr>
        <p:spPr>
          <a:xfrm>
            <a:off x="159136" y="4570433"/>
            <a:ext cx="5658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Installation of the inner patient cabin: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Use the carabiners to connect the patient cabin to the inner liner previously installed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Start from the centre of the pod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2"/>
          <a:srcRect l="12064" r="4182"/>
          <a:stretch/>
        </p:blipFill>
        <p:spPr>
          <a:xfrm>
            <a:off x="68751" y="1259577"/>
            <a:ext cx="5060139" cy="3204327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257" y="1259576"/>
            <a:ext cx="4272436" cy="3204327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823070" y="2654530"/>
            <a:ext cx="426262" cy="50189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/>
          <p:cNvSpPr/>
          <p:nvPr/>
        </p:nvSpPr>
        <p:spPr>
          <a:xfrm>
            <a:off x="6985848" y="1204218"/>
            <a:ext cx="426262" cy="50189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/>
          <p:cNvSpPr/>
          <p:nvPr/>
        </p:nvSpPr>
        <p:spPr>
          <a:xfrm>
            <a:off x="2540762" y="3057327"/>
            <a:ext cx="426262" cy="50189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151" y="3465804"/>
            <a:ext cx="3774192" cy="253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08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fr-FR" sz="3200" b="1" dirty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9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5" name="Freccia in giù 14"/>
          <p:cNvSpPr/>
          <p:nvPr/>
        </p:nvSpPr>
        <p:spPr>
          <a:xfrm rot="16200000">
            <a:off x="4871871" y="2550136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/>
          <p:cNvSpPr txBox="1"/>
          <p:nvPr/>
        </p:nvSpPr>
        <p:spPr>
          <a:xfrm>
            <a:off x="137504" y="3949305"/>
            <a:ext cx="5596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Installation of the transparent screen: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Install the metallic poles and use the straps to fix the patient cabin to the pole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Install the black plastic frame to tension the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Install the gloves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91" y="1448841"/>
            <a:ext cx="3774192" cy="253260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300" y="1259577"/>
            <a:ext cx="6171627" cy="4628720"/>
          </a:xfrm>
          <a:prstGeom prst="rect">
            <a:avLst/>
          </a:prstGeom>
        </p:spPr>
      </p:pic>
      <p:sp>
        <p:nvSpPr>
          <p:cNvPr id="11" name="Ovale 10"/>
          <p:cNvSpPr/>
          <p:nvPr/>
        </p:nvSpPr>
        <p:spPr>
          <a:xfrm>
            <a:off x="399561" y="3322992"/>
            <a:ext cx="426262" cy="50189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/>
          <p:cNvSpPr/>
          <p:nvPr/>
        </p:nvSpPr>
        <p:spPr>
          <a:xfrm>
            <a:off x="8773540" y="1197896"/>
            <a:ext cx="426262" cy="50189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e 11"/>
          <p:cNvSpPr/>
          <p:nvPr/>
        </p:nvSpPr>
        <p:spPr>
          <a:xfrm>
            <a:off x="6045236" y="3405977"/>
            <a:ext cx="426262" cy="50189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e 13"/>
          <p:cNvSpPr/>
          <p:nvPr/>
        </p:nvSpPr>
        <p:spPr>
          <a:xfrm>
            <a:off x="6759642" y="3289324"/>
            <a:ext cx="426262" cy="50189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/>
          <p:cNvSpPr/>
          <p:nvPr/>
        </p:nvSpPr>
        <p:spPr>
          <a:xfrm>
            <a:off x="7565984" y="2966085"/>
            <a:ext cx="426262" cy="50189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/>
          <p:cNvSpPr/>
          <p:nvPr/>
        </p:nvSpPr>
        <p:spPr>
          <a:xfrm>
            <a:off x="11422352" y="2184589"/>
            <a:ext cx="426262" cy="50189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55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033" y="1235138"/>
            <a:ext cx="6318297" cy="4738723"/>
          </a:xfrm>
          <a:prstGeom prst="rect">
            <a:avLst/>
          </a:prstGeom>
        </p:spPr>
      </p:pic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fr-FR" sz="3200" b="1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10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97839" y="3003327"/>
            <a:ext cx="58157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Installation of the external panels: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Check the IDTM drawings and find the correspondent panels for every side of the pods</a:t>
            </a:r>
            <a:br>
              <a:rPr lang="en-GB" sz="2000" dirty="0" smtClean="0"/>
            </a:br>
            <a:r>
              <a:rPr lang="en-GB" sz="2000" dirty="0" smtClean="0"/>
              <a:t>( 2 types: 2 windows, 2 sliding doors)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Install the panels using the zips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Connect the windows with the </a:t>
            </a:r>
            <a:r>
              <a:rPr lang="en-GB" sz="2000" dirty="0" err="1" smtClean="0"/>
              <a:t>velcro</a:t>
            </a:r>
            <a:endParaRPr lang="en-GB" sz="2000" dirty="0" smtClean="0"/>
          </a:p>
        </p:txBody>
      </p:sp>
      <p:sp>
        <p:nvSpPr>
          <p:cNvPr id="9" name="Ovale 8"/>
          <p:cNvSpPr/>
          <p:nvPr/>
        </p:nvSpPr>
        <p:spPr>
          <a:xfrm>
            <a:off x="9447307" y="3253577"/>
            <a:ext cx="535465" cy="100904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e 11"/>
          <p:cNvSpPr/>
          <p:nvPr/>
        </p:nvSpPr>
        <p:spPr>
          <a:xfrm>
            <a:off x="5568902" y="3184615"/>
            <a:ext cx="426262" cy="1958026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e 13"/>
          <p:cNvSpPr/>
          <p:nvPr/>
        </p:nvSpPr>
        <p:spPr>
          <a:xfrm>
            <a:off x="7425204" y="3003327"/>
            <a:ext cx="1430038" cy="1843681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/>
          <p:cNvSpPr/>
          <p:nvPr/>
        </p:nvSpPr>
        <p:spPr>
          <a:xfrm>
            <a:off x="10174664" y="3353553"/>
            <a:ext cx="302321" cy="634055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99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9CCA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0" y="3429000"/>
            <a:ext cx="12192000" cy="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20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t-IT" sz="2800" b="0" i="0" u="none" strike="noStrike" cap="none" dirty="0" err="1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Thank</a:t>
            </a:r>
            <a:r>
              <a:rPr lang="it-IT" sz="2800" b="0" i="0" u="none" strike="noStrike" cap="none" dirty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it-IT" sz="2800" b="0" i="0" u="none" strike="noStrike" cap="none" dirty="0" err="1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you</a:t>
            </a:r>
            <a:r>
              <a:rPr lang="it-IT" sz="4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it-IT" sz="4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936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4;p7"/>
          <p:cNvSpPr/>
          <p:nvPr/>
        </p:nvSpPr>
        <p:spPr>
          <a:xfrm>
            <a:off x="7796462" y="1271910"/>
            <a:ext cx="4395537" cy="2117558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065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r>
              <a:rPr lang="fr-FR" sz="17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Main components</a:t>
            </a:r>
            <a:endParaRPr lang="fr-FR" sz="1700" b="1" i="0" u="none" strike="noStrike" cap="none" dirty="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46355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fr-FR" sz="1700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Patients’ </a:t>
            </a:r>
            <a:r>
              <a:rPr lang="fr-FR" sz="1700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pods</a:t>
            </a:r>
            <a:endParaRPr lang="fr-FR" sz="1700" dirty="0" smtClean="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46355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fr-FR" sz="1700" b="0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Staff </a:t>
            </a:r>
            <a:r>
              <a:rPr lang="fr-FR" sz="1700" b="0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pod</a:t>
            </a:r>
            <a:endParaRPr lang="fr-FR" sz="1700" b="0" i="0" u="none" strike="noStrike" cap="none" dirty="0" smtClean="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46355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fr-FR" sz="1700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Vestibule</a:t>
            </a:r>
          </a:p>
          <a:p>
            <a:pPr marL="46355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fr-FR" sz="1700" b="0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Hard </a:t>
            </a:r>
            <a:r>
              <a:rPr lang="fr-FR" sz="1700" b="0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flooring</a:t>
            </a:r>
            <a:endParaRPr lang="fr-FR" sz="1700" b="0" i="0" u="none" strike="noStrike" cap="none" dirty="0" smtClean="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marL="46355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fr-FR" sz="1700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Shadowing</a:t>
            </a:r>
            <a:r>
              <a:rPr lang="fr-FR" sz="1700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net</a:t>
            </a:r>
          </a:p>
          <a:p>
            <a:pPr marL="46355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+mj-lt"/>
              <a:buAutoNum type="arabicPeriod"/>
            </a:pPr>
            <a:r>
              <a:rPr lang="fr-FR" sz="1700" b="0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Portals</a:t>
            </a:r>
            <a:r>
              <a:rPr lang="fr-FR" sz="1700" b="0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(</a:t>
            </a:r>
            <a:r>
              <a:rPr lang="fr-FR" sz="1700" b="0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different</a:t>
            </a:r>
            <a:r>
              <a:rPr lang="fr-FR" sz="1700" b="0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types of </a:t>
            </a:r>
            <a:r>
              <a:rPr lang="fr-FR" sz="1700" b="0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portals</a:t>
            </a:r>
            <a:r>
              <a:rPr lang="fr-FR" sz="1700" b="0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)</a:t>
            </a:r>
            <a:endParaRPr sz="1700" b="0" i="0" u="none" strike="noStrike" cap="none" dirty="0">
              <a:solidFill>
                <a:schemeClr val="lt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7" name="Picture 7" descr="A large white tents in a field&#10;&#10;AI-generated content may be incorrect.">
            <a:extLst>
              <a:ext uri="{FF2B5EF4-FFF2-40B4-BE49-F238E27FC236}">
                <a16:creationId xmlns:a16="http://schemas.microsoft.com/office/drawing/2014/main" xmlns="" id="{23D68DFA-DCAF-DED9-B833-D479184E5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3" t="28130" r="38419" b="45864"/>
          <a:stretch/>
        </p:blipFill>
        <p:spPr>
          <a:xfrm>
            <a:off x="7796462" y="3449832"/>
            <a:ext cx="4395537" cy="246970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4" y="1567541"/>
            <a:ext cx="6982280" cy="3561293"/>
          </a:xfrm>
          <a:prstGeom prst="rect">
            <a:avLst/>
          </a:prstGeom>
        </p:spPr>
      </p:pic>
      <p:sp>
        <p:nvSpPr>
          <p:cNvPr id="9" name="Ovale 8"/>
          <p:cNvSpPr/>
          <p:nvPr/>
        </p:nvSpPr>
        <p:spPr>
          <a:xfrm>
            <a:off x="1797862" y="2248187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1</a:t>
            </a:r>
            <a:endParaRPr lang="en-GB" b="1" dirty="0"/>
          </a:p>
        </p:txBody>
      </p:sp>
      <p:sp>
        <p:nvSpPr>
          <p:cNvPr id="10" name="Ovale 9"/>
          <p:cNvSpPr/>
          <p:nvPr/>
        </p:nvSpPr>
        <p:spPr>
          <a:xfrm>
            <a:off x="4067820" y="2964353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1</a:t>
            </a:r>
            <a:endParaRPr lang="en-GB" b="1" dirty="0"/>
          </a:p>
        </p:txBody>
      </p:sp>
      <p:sp>
        <p:nvSpPr>
          <p:cNvPr id="11" name="Ovale 10"/>
          <p:cNvSpPr/>
          <p:nvPr/>
        </p:nvSpPr>
        <p:spPr>
          <a:xfrm>
            <a:off x="2805054" y="2585071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2</a:t>
            </a:r>
            <a:endParaRPr lang="en-GB" b="1" dirty="0"/>
          </a:p>
        </p:txBody>
      </p:sp>
      <p:sp>
        <p:nvSpPr>
          <p:cNvPr id="12" name="Ovale 11"/>
          <p:cNvSpPr/>
          <p:nvPr/>
        </p:nvSpPr>
        <p:spPr>
          <a:xfrm>
            <a:off x="1629420" y="1782392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3</a:t>
            </a:r>
            <a:endParaRPr lang="en-GB" b="1" dirty="0"/>
          </a:p>
        </p:txBody>
      </p:sp>
      <p:sp>
        <p:nvSpPr>
          <p:cNvPr id="13" name="Ovale 12"/>
          <p:cNvSpPr/>
          <p:nvPr/>
        </p:nvSpPr>
        <p:spPr>
          <a:xfrm>
            <a:off x="5065582" y="3265685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3</a:t>
            </a:r>
            <a:endParaRPr lang="en-GB" b="1" dirty="0"/>
          </a:p>
        </p:txBody>
      </p:sp>
      <p:sp>
        <p:nvSpPr>
          <p:cNvPr id="14" name="Ovale 13"/>
          <p:cNvSpPr/>
          <p:nvPr/>
        </p:nvSpPr>
        <p:spPr>
          <a:xfrm>
            <a:off x="3506898" y="3014741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3</a:t>
            </a:r>
            <a:endParaRPr lang="en-GB" b="1" dirty="0"/>
          </a:p>
        </p:txBody>
      </p:sp>
      <p:sp>
        <p:nvSpPr>
          <p:cNvPr id="15" name="Ovale 14"/>
          <p:cNvSpPr/>
          <p:nvPr/>
        </p:nvSpPr>
        <p:spPr>
          <a:xfrm>
            <a:off x="2399121" y="2713409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3</a:t>
            </a:r>
            <a:endParaRPr lang="en-GB" b="1" dirty="0"/>
          </a:p>
        </p:txBody>
      </p:sp>
      <p:sp>
        <p:nvSpPr>
          <p:cNvPr id="16" name="Ovale 15"/>
          <p:cNvSpPr/>
          <p:nvPr/>
        </p:nvSpPr>
        <p:spPr>
          <a:xfrm>
            <a:off x="5316526" y="3610590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4</a:t>
            </a:r>
            <a:endParaRPr lang="en-GB" b="1" dirty="0"/>
          </a:p>
        </p:txBody>
      </p:sp>
      <p:sp>
        <p:nvSpPr>
          <p:cNvPr id="17" name="Ovale 16"/>
          <p:cNvSpPr/>
          <p:nvPr/>
        </p:nvSpPr>
        <p:spPr>
          <a:xfrm>
            <a:off x="4067820" y="3391157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6</a:t>
            </a:r>
            <a:endParaRPr lang="en-GB" b="1" dirty="0"/>
          </a:p>
        </p:txBody>
      </p:sp>
      <p:sp>
        <p:nvSpPr>
          <p:cNvPr id="18" name="Ovale 17"/>
          <p:cNvSpPr/>
          <p:nvPr/>
        </p:nvSpPr>
        <p:spPr>
          <a:xfrm>
            <a:off x="4504108" y="2361598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5</a:t>
            </a:r>
            <a:endParaRPr lang="en-GB" b="1" dirty="0"/>
          </a:p>
        </p:txBody>
      </p:sp>
      <p:sp>
        <p:nvSpPr>
          <p:cNvPr id="19" name="Ovale 18"/>
          <p:cNvSpPr/>
          <p:nvPr/>
        </p:nvSpPr>
        <p:spPr>
          <a:xfrm>
            <a:off x="3521131" y="1907864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5</a:t>
            </a:r>
            <a:endParaRPr lang="en-GB" b="1" dirty="0"/>
          </a:p>
        </p:txBody>
      </p:sp>
      <p:sp>
        <p:nvSpPr>
          <p:cNvPr id="20" name="Ovale 19"/>
          <p:cNvSpPr/>
          <p:nvPr/>
        </p:nvSpPr>
        <p:spPr>
          <a:xfrm>
            <a:off x="2564148" y="1635721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5</a:t>
            </a:r>
            <a:endParaRPr lang="en-GB" b="1" dirty="0"/>
          </a:p>
        </p:txBody>
      </p:sp>
      <p:sp>
        <p:nvSpPr>
          <p:cNvPr id="21" name="Ovale 20"/>
          <p:cNvSpPr/>
          <p:nvPr/>
        </p:nvSpPr>
        <p:spPr>
          <a:xfrm>
            <a:off x="2805054" y="3005603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6</a:t>
            </a:r>
            <a:endParaRPr lang="en-GB" b="1" dirty="0"/>
          </a:p>
        </p:txBody>
      </p:sp>
      <p:sp>
        <p:nvSpPr>
          <p:cNvPr id="22" name="Ovale 21"/>
          <p:cNvSpPr/>
          <p:nvPr/>
        </p:nvSpPr>
        <p:spPr>
          <a:xfrm>
            <a:off x="1797862" y="2703638"/>
            <a:ext cx="250944" cy="250944"/>
          </a:xfrm>
          <a:prstGeom prst="ellipse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6</a:t>
            </a:r>
            <a:endParaRPr lang="en-GB" b="1" dirty="0"/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IDTM main components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</p:spTree>
    <p:extLst>
      <p:ext uri="{BB962C8B-B14F-4D97-AF65-F5344CB8AC3E}">
        <p14:creationId xmlns:p14="http://schemas.microsoft.com/office/powerpoint/2010/main" val="2212304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IDTM packaging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081" y="1210035"/>
            <a:ext cx="3034250" cy="227568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3" y="3634246"/>
            <a:ext cx="3034250" cy="227568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1" t="18772" r="18772" b="20551"/>
          <a:stretch/>
        </p:blipFill>
        <p:spPr>
          <a:xfrm>
            <a:off x="93961" y="1259577"/>
            <a:ext cx="3034252" cy="2275689"/>
          </a:xfrm>
          <a:prstGeom prst="rect">
            <a:avLst/>
          </a:prstGeom>
        </p:spPr>
      </p:pic>
      <p:sp>
        <p:nvSpPr>
          <p:cNvPr id="24" name="Freccia in giù 23"/>
          <p:cNvSpPr/>
          <p:nvPr/>
        </p:nvSpPr>
        <p:spPr>
          <a:xfrm rot="5400000">
            <a:off x="2939145" y="2232417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CasellaDiTesto 24"/>
          <p:cNvSpPr txBox="1"/>
          <p:nvPr/>
        </p:nvSpPr>
        <p:spPr>
          <a:xfrm>
            <a:off x="3485720" y="1691296"/>
            <a:ext cx="25736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X 3</a:t>
            </a:r>
          </a:p>
          <a:p>
            <a:r>
              <a:rPr lang="en-GB" dirty="0" smtClean="0"/>
              <a:t>Pod structure, inflatable + inner liner pre-installed.</a:t>
            </a:r>
          </a:p>
          <a:p>
            <a:r>
              <a:rPr lang="en-GB" dirty="0" smtClean="0"/>
              <a:t>Transported on 1 pallet.</a:t>
            </a:r>
          </a:p>
          <a:p>
            <a:r>
              <a:rPr lang="en-GB" dirty="0" smtClean="0"/>
              <a:t>8 people to move it</a:t>
            </a:r>
          </a:p>
          <a:p>
            <a:endParaRPr lang="en-GB" dirty="0"/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081" y="3634246"/>
            <a:ext cx="3034250" cy="2275688"/>
          </a:xfrm>
          <a:prstGeom prst="rect">
            <a:avLst/>
          </a:prstGeom>
        </p:spPr>
      </p:pic>
      <p:sp>
        <p:nvSpPr>
          <p:cNvPr id="27" name="Freccia in giù 26"/>
          <p:cNvSpPr/>
          <p:nvPr/>
        </p:nvSpPr>
        <p:spPr>
          <a:xfrm rot="5400000">
            <a:off x="2939145" y="4508106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CasellaDiTesto 27"/>
          <p:cNvSpPr txBox="1"/>
          <p:nvPr/>
        </p:nvSpPr>
        <p:spPr>
          <a:xfrm>
            <a:off x="3485720" y="3966985"/>
            <a:ext cx="25736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Aluminium boxes</a:t>
            </a:r>
          </a:p>
          <a:p>
            <a:r>
              <a:rPr lang="en-GB" dirty="0" smtClean="0"/>
              <a:t>Contain bags with IDTM components, electric kit, installation kit, etc.</a:t>
            </a:r>
          </a:p>
          <a:p>
            <a:endParaRPr lang="en-GB" dirty="0"/>
          </a:p>
        </p:txBody>
      </p:sp>
      <p:sp>
        <p:nvSpPr>
          <p:cNvPr id="29" name="Freccia in giù 28"/>
          <p:cNvSpPr/>
          <p:nvPr/>
        </p:nvSpPr>
        <p:spPr>
          <a:xfrm rot="16200000">
            <a:off x="8654720" y="2089775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/>
          <p:cNvSpPr txBox="1"/>
          <p:nvPr/>
        </p:nvSpPr>
        <p:spPr>
          <a:xfrm>
            <a:off x="6332047" y="1763103"/>
            <a:ext cx="25736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Bags</a:t>
            </a:r>
          </a:p>
          <a:p>
            <a:r>
              <a:rPr lang="en-GB" dirty="0" smtClean="0"/>
              <a:t>Vestibules, panels, shadow nets are packed in bags.</a:t>
            </a:r>
          </a:p>
          <a:p>
            <a:r>
              <a:rPr lang="en-GB" dirty="0" smtClean="0"/>
              <a:t>2-4 people to move them</a:t>
            </a:r>
          </a:p>
          <a:p>
            <a:endParaRPr lang="en-GB" dirty="0"/>
          </a:p>
        </p:txBody>
      </p:sp>
      <p:sp>
        <p:nvSpPr>
          <p:cNvPr id="31" name="Freccia in giù 30"/>
          <p:cNvSpPr/>
          <p:nvPr/>
        </p:nvSpPr>
        <p:spPr>
          <a:xfrm rot="16200000">
            <a:off x="8654720" y="4315921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asellaDiTesto 31"/>
          <p:cNvSpPr txBox="1"/>
          <p:nvPr/>
        </p:nvSpPr>
        <p:spPr>
          <a:xfrm>
            <a:off x="6332047" y="3989249"/>
            <a:ext cx="2573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Tiles</a:t>
            </a:r>
          </a:p>
          <a:p>
            <a:r>
              <a:rPr lang="en-GB" dirty="0" smtClean="0"/>
              <a:t>1 pallet of hard flooring tiles per each pod</a:t>
            </a:r>
          </a:p>
        </p:txBody>
      </p:sp>
    </p:spTree>
    <p:extLst>
      <p:ext uri="{BB962C8B-B14F-4D97-AF65-F5344CB8AC3E}">
        <p14:creationId xmlns:p14="http://schemas.microsoft.com/office/powerpoint/2010/main" val="157966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1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1259577"/>
            <a:ext cx="3371535" cy="2528652"/>
          </a:xfrm>
          <a:prstGeom prst="rect">
            <a:avLst/>
          </a:prstGeom>
        </p:spPr>
      </p:pic>
      <p:sp>
        <p:nvSpPr>
          <p:cNvPr id="15" name="Freccia in giù 14"/>
          <p:cNvSpPr/>
          <p:nvPr/>
        </p:nvSpPr>
        <p:spPr>
          <a:xfrm rot="16200000">
            <a:off x="3690835" y="2231780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090" y="1259577"/>
            <a:ext cx="5439563" cy="275105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65" y="4427621"/>
            <a:ext cx="2224660" cy="132179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380" y="4035882"/>
            <a:ext cx="2843944" cy="1894356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4239090" y="4360578"/>
            <a:ext cx="4441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Install the hard flooring according to the layout: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Count the number of tiles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Male-female connection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0103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2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5" name="Freccia in giù 14"/>
          <p:cNvSpPr/>
          <p:nvPr/>
        </p:nvSpPr>
        <p:spPr>
          <a:xfrm rot="16200000">
            <a:off x="3690835" y="2231780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/>
          <p:cNvSpPr txBox="1"/>
          <p:nvPr/>
        </p:nvSpPr>
        <p:spPr>
          <a:xfrm>
            <a:off x="192505" y="3852012"/>
            <a:ext cx="476450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Place the package of the pod over the hard flooring, in the </a:t>
            </a:r>
            <a:r>
              <a:rPr lang="en-GB" sz="2000" dirty="0" err="1" smtClean="0"/>
              <a:t>center</a:t>
            </a: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Open the bag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Roll out the tents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Unfold the tents and spread them pulling the four corner loops</a:t>
            </a:r>
          </a:p>
          <a:p>
            <a:endParaRPr lang="en-GB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1" t="18772" r="18772" b="20551"/>
          <a:stretch/>
        </p:blipFill>
        <p:spPr>
          <a:xfrm>
            <a:off x="93961" y="1259577"/>
            <a:ext cx="3034252" cy="2275689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189" y="1259577"/>
            <a:ext cx="4549534" cy="237002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740" y="4113432"/>
            <a:ext cx="1944262" cy="144090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060" y="4275461"/>
            <a:ext cx="2047528" cy="169723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4165" y="4175310"/>
            <a:ext cx="3280943" cy="169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t="23686"/>
          <a:stretch/>
        </p:blipFill>
        <p:spPr>
          <a:xfrm>
            <a:off x="4314592" y="1292535"/>
            <a:ext cx="2863184" cy="1184348"/>
          </a:xfrm>
          <a:prstGeom prst="rect">
            <a:avLst/>
          </a:prstGeom>
        </p:spPr>
      </p:pic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3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199380" y="3260764"/>
            <a:ext cx="69026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Install the shadow net on top of the tent: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Open the pneumatic </a:t>
            </a:r>
            <a:r>
              <a:rPr lang="en-US" sz="2000" dirty="0"/>
              <a:t>spacers on </a:t>
            </a:r>
            <a:r>
              <a:rPr lang="en-US" sz="2000" dirty="0" smtClean="0"/>
              <a:t>the roof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 them lengthwise on the tent using the couplings located at the eaves and ridge of the </a:t>
            </a:r>
            <a:r>
              <a:rPr lang="en-US" sz="2000" dirty="0" smtClean="0"/>
              <a:t>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Inflate the pneumatic spacers until </a:t>
            </a:r>
            <a:r>
              <a:rPr lang="en-US" sz="2000" dirty="0" smtClean="0"/>
              <a:t>the operating pressure of 0,3 bar is reached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Spread out the 3 sun shadowing </a:t>
            </a:r>
            <a:r>
              <a:rPr lang="en-US" sz="2000" dirty="0" smtClean="0"/>
              <a:t>nets over </a:t>
            </a:r>
            <a:r>
              <a:rPr lang="en-US" sz="2000" dirty="0"/>
              <a:t>tent</a:t>
            </a:r>
            <a:endParaRPr lang="en-GB" sz="2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240" y="1233362"/>
            <a:ext cx="4072360" cy="173864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0436"/>
            <a:ext cx="2227961" cy="106248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866" y="1469604"/>
            <a:ext cx="1444652" cy="724127"/>
          </a:xfrm>
          <a:prstGeom prst="rect">
            <a:avLst/>
          </a:prstGeom>
        </p:spPr>
      </p:pic>
      <p:sp>
        <p:nvSpPr>
          <p:cNvPr id="14" name="Freccia in giù 13"/>
          <p:cNvSpPr/>
          <p:nvPr/>
        </p:nvSpPr>
        <p:spPr>
          <a:xfrm rot="16200000">
            <a:off x="4043321" y="1555544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6"/>
          <a:stretch/>
        </p:blipFill>
        <p:spPr>
          <a:xfrm>
            <a:off x="7177776" y="2972006"/>
            <a:ext cx="4962660" cy="2991118"/>
          </a:xfrm>
          <a:prstGeom prst="rect">
            <a:avLst/>
          </a:prstGeom>
        </p:spPr>
      </p:pic>
      <p:sp>
        <p:nvSpPr>
          <p:cNvPr id="15" name="Freccia in giù 14"/>
          <p:cNvSpPr/>
          <p:nvPr/>
        </p:nvSpPr>
        <p:spPr>
          <a:xfrm rot="16200000">
            <a:off x="2000691" y="1535909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giù 15"/>
          <p:cNvSpPr/>
          <p:nvPr/>
        </p:nvSpPr>
        <p:spPr>
          <a:xfrm rot="16200000">
            <a:off x="7184455" y="1589695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90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4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5" name="Freccia in giù 14"/>
          <p:cNvSpPr/>
          <p:nvPr/>
        </p:nvSpPr>
        <p:spPr>
          <a:xfrm rot="16200000">
            <a:off x="4115788" y="2190530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/>
          <p:cNvSpPr txBox="1"/>
          <p:nvPr/>
        </p:nvSpPr>
        <p:spPr>
          <a:xfrm>
            <a:off x="192505" y="3852012"/>
            <a:ext cx="5658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Locate the inflation valves on the lower end of each pneumatic arch, on one side of the 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pneumatic arch is fitted with an inflation valve and all valves need to be connected to the electric inflator for simultaneous inflation</a:t>
            </a:r>
            <a:endParaRPr lang="en-GB" sz="2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577"/>
            <a:ext cx="4025008" cy="207386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718" y="3756515"/>
            <a:ext cx="2647072" cy="203448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930" y="3791673"/>
            <a:ext cx="2775770" cy="199933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457" y="1249026"/>
            <a:ext cx="4121844" cy="208441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762" y="1247488"/>
            <a:ext cx="2826838" cy="20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9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5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5" name="Freccia in giù 14"/>
          <p:cNvSpPr/>
          <p:nvPr/>
        </p:nvSpPr>
        <p:spPr>
          <a:xfrm rot="16200000">
            <a:off x="4320787" y="2218925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/>
          <p:cNvSpPr txBox="1"/>
          <p:nvPr/>
        </p:nvSpPr>
        <p:spPr>
          <a:xfrm>
            <a:off x="192505" y="3852012"/>
            <a:ext cx="46338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Installation of the vestibules: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Spread the </a:t>
            </a:r>
            <a:r>
              <a:rPr lang="en-US" sz="2000" dirty="0" smtClean="0"/>
              <a:t>4 </a:t>
            </a:r>
            <a:r>
              <a:rPr lang="en-US" sz="2000" dirty="0"/>
              <a:t>vestibules out by </a:t>
            </a:r>
            <a:r>
              <a:rPr lang="en-US" sz="2000" dirty="0" smtClean="0"/>
              <a:t>pulling on </a:t>
            </a:r>
            <a:r>
              <a:rPr lang="en-US" sz="2000" dirty="0"/>
              <a:t>the four corner loops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Inflate the vestibules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Connect the vestibules to the pods</a:t>
            </a:r>
            <a:endParaRPr lang="en-GB" sz="2000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8" y="1484535"/>
            <a:ext cx="4072360" cy="1738644"/>
          </a:xfrm>
          <a:prstGeom prst="rect">
            <a:avLst/>
          </a:prstGeom>
        </p:spPr>
      </p:pic>
      <p:sp>
        <p:nvSpPr>
          <p:cNvPr id="12" name="Ovale 11"/>
          <p:cNvSpPr/>
          <p:nvPr/>
        </p:nvSpPr>
        <p:spPr>
          <a:xfrm>
            <a:off x="192505" y="1953335"/>
            <a:ext cx="426262" cy="804397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e 17"/>
          <p:cNvSpPr/>
          <p:nvPr/>
        </p:nvSpPr>
        <p:spPr>
          <a:xfrm>
            <a:off x="1396808" y="1939584"/>
            <a:ext cx="426262" cy="804397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e 19"/>
          <p:cNvSpPr/>
          <p:nvPr/>
        </p:nvSpPr>
        <p:spPr>
          <a:xfrm>
            <a:off x="2557413" y="1933492"/>
            <a:ext cx="426262" cy="804397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e 20"/>
          <p:cNvSpPr/>
          <p:nvPr/>
        </p:nvSpPr>
        <p:spPr>
          <a:xfrm>
            <a:off x="3696515" y="1933492"/>
            <a:ext cx="426262" cy="804397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394" y="1484535"/>
            <a:ext cx="2764551" cy="1717004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896" y="1389749"/>
            <a:ext cx="1989640" cy="129070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/>
          <a:stretch/>
        </p:blipFill>
        <p:spPr>
          <a:xfrm>
            <a:off x="9141895" y="3006986"/>
            <a:ext cx="2949268" cy="2913935"/>
          </a:xfrm>
          <a:prstGeom prst="rect">
            <a:avLst/>
          </a:prstGeom>
        </p:spPr>
      </p:pic>
      <p:sp>
        <p:nvSpPr>
          <p:cNvPr id="24" name="Ovale 23"/>
          <p:cNvSpPr/>
          <p:nvPr/>
        </p:nvSpPr>
        <p:spPr>
          <a:xfrm>
            <a:off x="9355026" y="4236669"/>
            <a:ext cx="603870" cy="1139560"/>
          </a:xfrm>
          <a:prstGeom prst="ellipse">
            <a:avLst/>
          </a:prstGeom>
          <a:noFill/>
          <a:ln>
            <a:solidFill>
              <a:srgbClr val="239C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6"/>
          <a:srcRect l="13806"/>
          <a:stretch/>
        </p:blipFill>
        <p:spPr>
          <a:xfrm>
            <a:off x="5089413" y="3691975"/>
            <a:ext cx="3651950" cy="2228946"/>
          </a:xfrm>
          <a:prstGeom prst="rect">
            <a:avLst/>
          </a:prstGeom>
        </p:spPr>
      </p:pic>
      <p:sp>
        <p:nvSpPr>
          <p:cNvPr id="17" name="Freccia in giù 16"/>
          <p:cNvSpPr/>
          <p:nvPr/>
        </p:nvSpPr>
        <p:spPr>
          <a:xfrm rot="16200000">
            <a:off x="8724173" y="4641443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100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2;p52">
            <a:extLst>
              <a:ext uri="{FF2B5EF4-FFF2-40B4-BE49-F238E27FC236}">
                <a16:creationId xmlns:a16="http://schemas.microsoft.com/office/drawing/2014/main" xmlns="" id="{9A489A93-3F72-6FAA-3AFB-5EE082AC4C7F}"/>
              </a:ext>
            </a:extLst>
          </p:cNvPr>
          <p:cNvSpPr/>
          <p:nvPr/>
        </p:nvSpPr>
        <p:spPr>
          <a:xfrm>
            <a:off x="1414" y="296733"/>
            <a:ext cx="11783800" cy="721512"/>
          </a:xfrm>
          <a:prstGeom prst="rect">
            <a:avLst/>
          </a:prstGeom>
          <a:solidFill>
            <a:srgbClr val="239CCA"/>
          </a:solidFill>
          <a:ln>
            <a:noFill/>
          </a:ln>
        </p:spPr>
        <p:txBody>
          <a:bodyPr spcFirstLastPara="1" wrap="square" lIns="91412" tIns="45689" rIns="91412" bIns="45689" anchor="ctr" anchorCtr="0">
            <a:noAutofit/>
          </a:bodyPr>
          <a:lstStyle/>
          <a:p>
            <a:pPr algn="ctr"/>
            <a:endParaRPr sz="186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8;p7"/>
          <p:cNvSpPr txBox="1"/>
          <p:nvPr/>
        </p:nvSpPr>
        <p:spPr>
          <a:xfrm>
            <a:off x="466900" y="465777"/>
            <a:ext cx="109728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</a:pPr>
            <a:r>
              <a:rPr lang="fr-FR" sz="3200" b="1" i="0" u="none" strike="noStrike" cap="none" dirty="0" err="1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Step</a:t>
            </a:r>
            <a:r>
              <a:rPr lang="fr-FR" sz="3200" b="1" i="0" u="none" strike="noStrike" cap="none" dirty="0" smtClean="0">
                <a:solidFill>
                  <a:schemeClr val="l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6</a:t>
            </a:r>
            <a:endParaRPr sz="3200" b="0" i="0" u="none" strike="noStrike" cap="none" dirty="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57293" y="4059514"/>
            <a:ext cx="121347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/>
              <a:t>Fix</a:t>
            </a:r>
            <a:r>
              <a:rPr lang="it-IT" sz="2000" dirty="0" smtClean="0"/>
              <a:t> the </a:t>
            </a:r>
            <a:r>
              <a:rPr lang="it-IT" sz="2000" dirty="0" err="1" smtClean="0"/>
              <a:t>structure</a:t>
            </a:r>
            <a:r>
              <a:rPr lang="it-IT" sz="2000" dirty="0" smtClean="0"/>
              <a:t> to the </a:t>
            </a:r>
            <a:r>
              <a:rPr lang="it-IT" sz="2000" dirty="0" err="1" smtClean="0"/>
              <a:t>ground</a:t>
            </a:r>
            <a:r>
              <a:rPr lang="it-IT" sz="20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the small 30 cm T-pegs to </a:t>
            </a:r>
            <a:r>
              <a:rPr lang="en-US" sz="2000" dirty="0" smtClean="0"/>
              <a:t>fasten the </a:t>
            </a:r>
            <a:r>
              <a:rPr lang="en-US" sz="2000" dirty="0"/>
              <a:t>groundsheet loop ropes to </a:t>
            </a:r>
            <a:r>
              <a:rPr lang="en-US" sz="2000" dirty="0" smtClean="0"/>
              <a:t>the </a:t>
            </a:r>
            <a:r>
              <a:rPr lang="en-US" sz="2000" dirty="0"/>
              <a:t>ground. </a:t>
            </a:r>
            <a:r>
              <a:rPr lang="en-US" sz="2000" dirty="0" smtClean="0"/>
              <a:t>We recommend rolling the rope around </a:t>
            </a:r>
            <a:r>
              <a:rPr lang="en-US" sz="2000" dirty="0"/>
              <a:t>the peg for optimal </a:t>
            </a:r>
            <a:r>
              <a:rPr lang="en-US" sz="2000" dirty="0" smtClean="0"/>
              <a:t>tension.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the long 50 cm T-pegs to </a:t>
            </a:r>
            <a:r>
              <a:rPr lang="en-US" sz="2000" dirty="0" smtClean="0"/>
              <a:t>fasten the </a:t>
            </a:r>
            <a:r>
              <a:rPr lang="en-US" sz="2000" dirty="0"/>
              <a:t>guy ropes to the ground. We recommend inserting the 50 </a:t>
            </a:r>
            <a:r>
              <a:rPr lang="en-US" sz="2000" dirty="0" smtClean="0"/>
              <a:t>cm T-pegs </a:t>
            </a:r>
            <a:r>
              <a:rPr lang="en-US" sz="2000" dirty="0"/>
              <a:t>at approximately 1,5m </a:t>
            </a:r>
            <a:r>
              <a:rPr lang="en-US" sz="2000" dirty="0" smtClean="0"/>
              <a:t>from the 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Adjust the tension of the guy </a:t>
            </a:r>
            <a:r>
              <a:rPr lang="en-US" sz="2000" dirty="0" smtClean="0"/>
              <a:t>ropes using </a:t>
            </a:r>
            <a:r>
              <a:rPr lang="en-US" sz="2000" dirty="0"/>
              <a:t>the cleat tensioner.</a:t>
            </a:r>
            <a:endParaRPr lang="en-GB" sz="2000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3" y="1259577"/>
            <a:ext cx="3444470" cy="2583353"/>
          </a:xfrm>
          <a:prstGeom prst="rect">
            <a:avLst/>
          </a:prstGeom>
        </p:spPr>
      </p:pic>
      <p:sp>
        <p:nvSpPr>
          <p:cNvPr id="17" name="Freccia in giù 16"/>
          <p:cNvSpPr/>
          <p:nvPr/>
        </p:nvSpPr>
        <p:spPr>
          <a:xfrm rot="16200000">
            <a:off x="3847655" y="2306324"/>
            <a:ext cx="501889" cy="330009"/>
          </a:xfrm>
          <a:prstGeom prst="downArrow">
            <a:avLst/>
          </a:prstGeom>
          <a:solidFill>
            <a:srgbClr val="239C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18" y="1259577"/>
            <a:ext cx="3248783" cy="200613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019" y="1243865"/>
            <a:ext cx="4778154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706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</TotalTime>
  <Words>512</Words>
  <Application>Microsoft Office PowerPoint</Application>
  <PresentationFormat>Widescreen</PresentationFormat>
  <Paragraphs>87</Paragraphs>
  <Slides>14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Atkinson Hyperlegible</vt:lpstr>
      <vt:lpstr>Quattrocento Sans</vt:lpstr>
      <vt:lpstr>Calibri</vt:lpstr>
      <vt:lpstr>Arial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Anna S</dc:creator>
  <cp:lastModifiedBy>Account Microsoft</cp:lastModifiedBy>
  <cp:revision>31</cp:revision>
  <dcterms:created xsi:type="dcterms:W3CDTF">2019-07-12T09:05:23Z</dcterms:created>
  <dcterms:modified xsi:type="dcterms:W3CDTF">2025-05-26T13:12:04Z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0x010100E52CA9040513184CB46ACE31C545589B</vt:lpwstr>
  </property>
</Properties>
</file>